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772400" cy="100584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88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3270" y="-414"/>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2E1973-291B-42F2-B2D8-EDA01C32B4E7}"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6DC73-8289-434F-AA9F-AE19C469283B}" type="slidenum">
              <a:rPr lang="en-US" smtClean="0"/>
              <a:t>‹#›</a:t>
            </a:fld>
            <a:endParaRPr lang="en-US"/>
          </a:p>
        </p:txBody>
      </p:sp>
    </p:spTree>
    <p:extLst>
      <p:ext uri="{BB962C8B-B14F-4D97-AF65-F5344CB8AC3E}">
        <p14:creationId xmlns:p14="http://schemas.microsoft.com/office/powerpoint/2010/main" val="1590156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E1973-291B-42F2-B2D8-EDA01C32B4E7}"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6DC73-8289-434F-AA9F-AE19C469283B}" type="slidenum">
              <a:rPr lang="en-US" smtClean="0"/>
              <a:t>‹#›</a:t>
            </a:fld>
            <a:endParaRPr lang="en-US"/>
          </a:p>
        </p:txBody>
      </p:sp>
    </p:spTree>
    <p:extLst>
      <p:ext uri="{BB962C8B-B14F-4D97-AF65-F5344CB8AC3E}">
        <p14:creationId xmlns:p14="http://schemas.microsoft.com/office/powerpoint/2010/main" val="1179252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E1973-291B-42F2-B2D8-EDA01C32B4E7}"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6DC73-8289-434F-AA9F-AE19C469283B}" type="slidenum">
              <a:rPr lang="en-US" smtClean="0"/>
              <a:t>‹#›</a:t>
            </a:fld>
            <a:endParaRPr lang="en-US"/>
          </a:p>
        </p:txBody>
      </p:sp>
    </p:spTree>
    <p:extLst>
      <p:ext uri="{BB962C8B-B14F-4D97-AF65-F5344CB8AC3E}">
        <p14:creationId xmlns:p14="http://schemas.microsoft.com/office/powerpoint/2010/main" val="2524250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E1973-291B-42F2-B2D8-EDA01C32B4E7}"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6DC73-8289-434F-AA9F-AE19C469283B}" type="slidenum">
              <a:rPr lang="en-US" smtClean="0"/>
              <a:t>‹#›</a:t>
            </a:fld>
            <a:endParaRPr lang="en-US"/>
          </a:p>
        </p:txBody>
      </p:sp>
    </p:spTree>
    <p:extLst>
      <p:ext uri="{BB962C8B-B14F-4D97-AF65-F5344CB8AC3E}">
        <p14:creationId xmlns:p14="http://schemas.microsoft.com/office/powerpoint/2010/main" val="134842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2E1973-291B-42F2-B2D8-EDA01C32B4E7}"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6DC73-8289-434F-AA9F-AE19C469283B}" type="slidenum">
              <a:rPr lang="en-US" smtClean="0"/>
              <a:t>‹#›</a:t>
            </a:fld>
            <a:endParaRPr lang="en-US"/>
          </a:p>
        </p:txBody>
      </p:sp>
    </p:spTree>
    <p:extLst>
      <p:ext uri="{BB962C8B-B14F-4D97-AF65-F5344CB8AC3E}">
        <p14:creationId xmlns:p14="http://schemas.microsoft.com/office/powerpoint/2010/main" val="3904477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2E1973-291B-42F2-B2D8-EDA01C32B4E7}"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6DC73-8289-434F-AA9F-AE19C469283B}" type="slidenum">
              <a:rPr lang="en-US" smtClean="0"/>
              <a:t>‹#›</a:t>
            </a:fld>
            <a:endParaRPr lang="en-US"/>
          </a:p>
        </p:txBody>
      </p:sp>
    </p:spTree>
    <p:extLst>
      <p:ext uri="{BB962C8B-B14F-4D97-AF65-F5344CB8AC3E}">
        <p14:creationId xmlns:p14="http://schemas.microsoft.com/office/powerpoint/2010/main" val="6952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2E1973-291B-42F2-B2D8-EDA01C32B4E7}"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6DC73-8289-434F-AA9F-AE19C469283B}" type="slidenum">
              <a:rPr lang="en-US" smtClean="0"/>
              <a:t>‹#›</a:t>
            </a:fld>
            <a:endParaRPr lang="en-US"/>
          </a:p>
        </p:txBody>
      </p:sp>
    </p:spTree>
    <p:extLst>
      <p:ext uri="{BB962C8B-B14F-4D97-AF65-F5344CB8AC3E}">
        <p14:creationId xmlns:p14="http://schemas.microsoft.com/office/powerpoint/2010/main" val="812519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2E1973-291B-42F2-B2D8-EDA01C32B4E7}"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6DC73-8289-434F-AA9F-AE19C469283B}" type="slidenum">
              <a:rPr lang="en-US" smtClean="0"/>
              <a:t>‹#›</a:t>
            </a:fld>
            <a:endParaRPr lang="en-US"/>
          </a:p>
        </p:txBody>
      </p:sp>
    </p:spTree>
    <p:extLst>
      <p:ext uri="{BB962C8B-B14F-4D97-AF65-F5344CB8AC3E}">
        <p14:creationId xmlns:p14="http://schemas.microsoft.com/office/powerpoint/2010/main" val="299237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E1973-291B-42F2-B2D8-EDA01C32B4E7}"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6DC73-8289-434F-AA9F-AE19C469283B}" type="slidenum">
              <a:rPr lang="en-US" smtClean="0"/>
              <a:t>‹#›</a:t>
            </a:fld>
            <a:endParaRPr lang="en-US"/>
          </a:p>
        </p:txBody>
      </p:sp>
    </p:spTree>
    <p:extLst>
      <p:ext uri="{BB962C8B-B14F-4D97-AF65-F5344CB8AC3E}">
        <p14:creationId xmlns:p14="http://schemas.microsoft.com/office/powerpoint/2010/main" val="1189750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662E1973-291B-42F2-B2D8-EDA01C32B4E7}"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6DC73-8289-434F-AA9F-AE19C469283B}" type="slidenum">
              <a:rPr lang="en-US" smtClean="0"/>
              <a:t>‹#›</a:t>
            </a:fld>
            <a:endParaRPr lang="en-US"/>
          </a:p>
        </p:txBody>
      </p:sp>
    </p:spTree>
    <p:extLst>
      <p:ext uri="{BB962C8B-B14F-4D97-AF65-F5344CB8AC3E}">
        <p14:creationId xmlns:p14="http://schemas.microsoft.com/office/powerpoint/2010/main" val="3289036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662E1973-291B-42F2-B2D8-EDA01C32B4E7}"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6DC73-8289-434F-AA9F-AE19C469283B}" type="slidenum">
              <a:rPr lang="en-US" smtClean="0"/>
              <a:t>‹#›</a:t>
            </a:fld>
            <a:endParaRPr lang="en-US"/>
          </a:p>
        </p:txBody>
      </p:sp>
    </p:spTree>
    <p:extLst>
      <p:ext uri="{BB962C8B-B14F-4D97-AF65-F5344CB8AC3E}">
        <p14:creationId xmlns:p14="http://schemas.microsoft.com/office/powerpoint/2010/main" val="3026815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62E1973-291B-42F2-B2D8-EDA01C32B4E7}" type="datetimeFigureOut">
              <a:rPr lang="en-US" smtClean="0"/>
              <a:t>8/30/2019</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B026DC73-8289-434F-AA9F-AE19C469283B}" type="slidenum">
              <a:rPr lang="en-US" smtClean="0"/>
              <a:t>‹#›</a:t>
            </a:fld>
            <a:endParaRPr lang="en-US"/>
          </a:p>
        </p:txBody>
      </p:sp>
    </p:spTree>
    <p:extLst>
      <p:ext uri="{BB962C8B-B14F-4D97-AF65-F5344CB8AC3E}">
        <p14:creationId xmlns:p14="http://schemas.microsoft.com/office/powerpoint/2010/main" val="12974721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rot="5400000">
            <a:off x="-1143003" y="1143001"/>
            <a:ext cx="10058403" cy="7772401"/>
          </a:xfrm>
          <a:prstGeom prst="rect">
            <a:avLst/>
          </a:prstGeom>
        </p:spPr>
      </p:pic>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a:xfrm>
            <a:off x="3060926" y="257175"/>
            <a:ext cx="1802946" cy="1009650"/>
          </a:xfrm>
          <a:prstGeom prst="rect">
            <a:avLst/>
          </a:prstGeom>
        </p:spPr>
      </p:pic>
      <p:sp>
        <p:nvSpPr>
          <p:cNvPr id="9" name="TextBox 8"/>
          <p:cNvSpPr txBox="1"/>
          <p:nvPr/>
        </p:nvSpPr>
        <p:spPr>
          <a:xfrm rot="10800000" flipH="1" flipV="1">
            <a:off x="290656" y="1439363"/>
            <a:ext cx="7343486" cy="8386911"/>
          </a:xfrm>
          <a:prstGeom prst="rect">
            <a:avLst/>
          </a:prstGeom>
          <a:noFill/>
        </p:spPr>
        <p:txBody>
          <a:bodyPr wrap="square" rtlCol="0">
            <a:spAutoFit/>
          </a:bodyPr>
          <a:lstStyle/>
          <a:p>
            <a:pPr algn="ctr"/>
            <a:r>
              <a:rPr lang="en-US" sz="2400" b="1" dirty="0">
                <a:solidFill>
                  <a:srgbClr val="588838"/>
                </a:solidFill>
              </a:rPr>
              <a:t>Want to Say Thank You to Your Nurse?</a:t>
            </a:r>
            <a:endParaRPr lang="en-US" sz="2400" dirty="0">
              <a:solidFill>
                <a:srgbClr val="588838"/>
              </a:solidFill>
            </a:endParaRPr>
          </a:p>
          <a:p>
            <a:pPr algn="ctr"/>
            <a:r>
              <a:rPr lang="en-US" sz="2400" b="1" dirty="0">
                <a:solidFill>
                  <a:srgbClr val="588838"/>
                </a:solidFill>
              </a:rPr>
              <a:t>Share </a:t>
            </a:r>
            <a:r>
              <a:rPr lang="en-US" sz="2400" b="1" i="1" u="sng" dirty="0">
                <a:solidFill>
                  <a:srgbClr val="588838"/>
                </a:solidFill>
              </a:rPr>
              <a:t>Your</a:t>
            </a:r>
            <a:r>
              <a:rPr lang="en-US" sz="2400" b="1" dirty="0">
                <a:solidFill>
                  <a:srgbClr val="588838"/>
                </a:solidFill>
              </a:rPr>
              <a:t> Story!</a:t>
            </a:r>
            <a:endParaRPr lang="en-US" sz="2400" dirty="0">
              <a:solidFill>
                <a:srgbClr val="588838"/>
              </a:solidFill>
            </a:endParaRPr>
          </a:p>
          <a:p>
            <a:r>
              <a:rPr lang="en-US" dirty="0"/>
              <a:t> </a:t>
            </a:r>
          </a:p>
          <a:p>
            <a:r>
              <a:rPr lang="en-US" sz="1200" dirty="0"/>
              <a:t>The DAISY (Diseases Attacking the Immune </a:t>
            </a:r>
            <a:r>
              <a:rPr lang="en-US" sz="1200" dirty="0" err="1"/>
              <a:t>SYstem</a:t>
            </a:r>
            <a:r>
              <a:rPr lang="en-US" sz="1200" dirty="0"/>
              <a:t>) Award is an international recognition program that honors and celebrates the skillful, compassionate care nurses provide every day. The DAISY Foundation was established by the family of J. Patrick Barnes after he died from complications of the auto-immune disease ITP in 1999. During his hospitalization, they deeply appreciated the care and compassion shown to Patrick and his entire family. When he died, they felt compelled to say “thank you” to nurses in a very public way. Please say thank you by sharing </a:t>
            </a:r>
            <a:r>
              <a:rPr lang="en-US" sz="1200" u="sng" dirty="0"/>
              <a:t>your</a:t>
            </a:r>
            <a:r>
              <a:rPr lang="en-US" sz="1200" dirty="0"/>
              <a:t> story of how a nurse made a difference you will never forget!</a:t>
            </a:r>
          </a:p>
          <a:p>
            <a:r>
              <a:rPr lang="en-US" sz="1200" dirty="0"/>
              <a:t> </a:t>
            </a:r>
          </a:p>
          <a:p>
            <a:r>
              <a:rPr lang="en-US" sz="1200" dirty="0"/>
              <a:t>I would like to thank my nurse (name): ___________________________________ from the </a:t>
            </a:r>
            <a:r>
              <a:rPr lang="en-US" sz="1200" dirty="0" smtClean="0"/>
              <a:t>______________. </a:t>
            </a:r>
            <a:endParaRPr lang="en-US" sz="1200" dirty="0"/>
          </a:p>
          <a:p>
            <a:r>
              <a:rPr lang="en-US" sz="1200" dirty="0"/>
              <a:t> </a:t>
            </a:r>
          </a:p>
          <a:p>
            <a:r>
              <a:rPr lang="en-US" sz="1200" b="1" dirty="0"/>
              <a:t>Please describe a specific situation or story that demonstrates how this nurse made a meaningful difference in </a:t>
            </a:r>
            <a:endParaRPr lang="en-US" sz="1200" dirty="0"/>
          </a:p>
          <a:p>
            <a:r>
              <a:rPr lang="en-US" sz="1200" b="1" dirty="0"/>
              <a:t>your care. </a:t>
            </a:r>
          </a:p>
          <a:p>
            <a:r>
              <a:rPr lang="en-US" sz="1200" b="1" dirty="0"/>
              <a:t>_____________________________________________________________________________________________</a:t>
            </a:r>
          </a:p>
          <a:p>
            <a:r>
              <a:rPr lang="en-US" sz="1200" b="1" dirty="0"/>
              <a:t>_____________________________________________________________________________________________</a:t>
            </a:r>
          </a:p>
          <a:p>
            <a:r>
              <a:rPr lang="en-US" sz="1200" b="1" dirty="0"/>
              <a:t>_____________________________________________________________________________________________</a:t>
            </a:r>
          </a:p>
          <a:p>
            <a:r>
              <a:rPr lang="en-US" sz="1200" b="1" dirty="0"/>
              <a:t>_____________________________________________________________________________________________</a:t>
            </a:r>
          </a:p>
          <a:p>
            <a:r>
              <a:rPr lang="en-US" sz="1200" b="1" dirty="0"/>
              <a:t>_____________________________________________________________________________________________</a:t>
            </a:r>
          </a:p>
          <a:p>
            <a:r>
              <a:rPr lang="en-US" sz="1200" b="1" dirty="0"/>
              <a:t>_____________________________________________________________________________________________</a:t>
            </a:r>
          </a:p>
          <a:p>
            <a:r>
              <a:rPr lang="en-US" sz="1200" b="1" dirty="0"/>
              <a:t>_____________________________________________________________________________________________</a:t>
            </a:r>
          </a:p>
          <a:p>
            <a:r>
              <a:rPr lang="en-US" sz="1200" b="1" dirty="0"/>
              <a:t>_____________________________________________________________________________________________</a:t>
            </a:r>
          </a:p>
          <a:p>
            <a:r>
              <a:rPr lang="en-US" sz="1200" b="1" dirty="0"/>
              <a:t>_____________________________________________________________________________________________</a:t>
            </a:r>
          </a:p>
          <a:p>
            <a:r>
              <a:rPr lang="en-US" sz="1200" b="1" dirty="0"/>
              <a:t>_____________________________________________________________________________________________</a:t>
            </a:r>
          </a:p>
          <a:p>
            <a:r>
              <a:rPr lang="en-US" sz="1200" b="1" dirty="0"/>
              <a:t>_____________________________________________________________________________________________</a:t>
            </a:r>
          </a:p>
          <a:p>
            <a:r>
              <a:rPr lang="en-US" sz="1200" b="1" dirty="0"/>
              <a:t>_____________________________________________________________________________________________</a:t>
            </a:r>
          </a:p>
          <a:p>
            <a:pPr algn="r"/>
            <a:r>
              <a:rPr lang="en-US" sz="1200" b="1" i="1" dirty="0"/>
              <a:t>More space on back to continue your story</a:t>
            </a:r>
            <a:endParaRPr lang="en-US" sz="1200" dirty="0"/>
          </a:p>
          <a:p>
            <a:r>
              <a:rPr lang="en-US" sz="1200" dirty="0"/>
              <a:t> </a:t>
            </a:r>
          </a:p>
          <a:p>
            <a:r>
              <a:rPr lang="en-US" sz="1200" dirty="0"/>
              <a:t>Thank you for taking the time to nominate an extraordinary nurse for this award! </a:t>
            </a:r>
            <a:r>
              <a:rPr lang="en-US" sz="1200" dirty="0">
                <a:latin typeface="Calibri" panose="020F0502020204030204" pitchFamily="34" charset="0"/>
                <a:ea typeface="Calibri" panose="020F0502020204030204" pitchFamily="34" charset="0"/>
                <a:cs typeface="Calibri" panose="020F0502020204030204" pitchFamily="34" charset="0"/>
              </a:rPr>
              <a:t>We’d love to include you in the celebration if your nurse is selected for a DAISY Award. Please tell us a little about yourself.</a:t>
            </a:r>
          </a:p>
          <a:p>
            <a:endParaRPr lang="en-US" sz="1200" dirty="0"/>
          </a:p>
          <a:p>
            <a:r>
              <a:rPr lang="en-US" sz="1200" dirty="0"/>
              <a:t> </a:t>
            </a:r>
          </a:p>
          <a:p>
            <a:r>
              <a:rPr lang="en-US" sz="1200" dirty="0"/>
              <a:t>Your Name ________________________     Date of nomination:_______________</a:t>
            </a:r>
          </a:p>
          <a:p>
            <a:r>
              <a:rPr lang="en-US" sz="1200" dirty="0"/>
              <a:t> </a:t>
            </a:r>
          </a:p>
          <a:p>
            <a:r>
              <a:rPr lang="en-US" sz="1200" dirty="0"/>
              <a:t>Phone_____________________________     Email___________________________</a:t>
            </a:r>
          </a:p>
          <a:p>
            <a:r>
              <a:rPr lang="en-US" sz="1200" dirty="0"/>
              <a:t> </a:t>
            </a:r>
          </a:p>
          <a:p>
            <a:r>
              <a:rPr lang="en-US" sz="1200" dirty="0"/>
              <a:t>I am (please check one):     </a:t>
            </a:r>
          </a:p>
          <a:p>
            <a:pPr marL="171450" indent="-171450">
              <a:buFont typeface="Wingdings" panose="05000000000000000000" pitchFamily="2" charset="2"/>
              <a:buChar char="r"/>
              <a:tabLst>
                <a:tab pos="1257300" algn="l"/>
                <a:tab pos="2628900" algn="l"/>
                <a:tab pos="3886200" algn="l"/>
                <a:tab pos="5086350" algn="l"/>
                <a:tab pos="6229350" algn="l"/>
              </a:tabLst>
            </a:pPr>
            <a:r>
              <a:rPr lang="en-US" sz="1200" dirty="0"/>
              <a:t>Patient	</a:t>
            </a:r>
            <a:r>
              <a:rPr lang="en-US" sz="1200" dirty="0">
                <a:sym typeface="Wingdings" panose="05000000000000000000" pitchFamily="2" charset="2"/>
              </a:rPr>
              <a:t></a:t>
            </a:r>
            <a:r>
              <a:rPr lang="en-US" sz="1200" dirty="0"/>
              <a:t> Visitor	</a:t>
            </a:r>
            <a:r>
              <a:rPr lang="en-US" sz="1200" dirty="0">
                <a:sym typeface="Wingdings" panose="05000000000000000000" pitchFamily="2" charset="2"/>
              </a:rPr>
              <a:t></a:t>
            </a:r>
            <a:r>
              <a:rPr lang="en-US" sz="1200" dirty="0"/>
              <a:t> RN	</a:t>
            </a:r>
            <a:r>
              <a:rPr lang="en-US" sz="1200" dirty="0">
                <a:sym typeface="Wingdings" panose="05000000000000000000" pitchFamily="2" charset="2"/>
              </a:rPr>
              <a:t></a:t>
            </a:r>
            <a:r>
              <a:rPr lang="en-US" sz="1200" dirty="0"/>
              <a:t> MD	</a:t>
            </a:r>
            <a:r>
              <a:rPr lang="en-US" sz="1200" dirty="0">
                <a:sym typeface="Wingdings" panose="05000000000000000000" pitchFamily="2" charset="2"/>
              </a:rPr>
              <a:t></a:t>
            </a:r>
            <a:r>
              <a:rPr lang="en-US" sz="1200" dirty="0"/>
              <a:t> Staff	</a:t>
            </a:r>
            <a:r>
              <a:rPr lang="en-US" sz="1200" dirty="0">
                <a:sym typeface="Wingdings" panose="05000000000000000000" pitchFamily="2" charset="2"/>
              </a:rPr>
              <a:t></a:t>
            </a:r>
            <a:r>
              <a:rPr lang="en-US" sz="1200" dirty="0"/>
              <a:t> Volunteer</a:t>
            </a:r>
          </a:p>
          <a:p>
            <a:pPr marL="171450" indent="-171450">
              <a:buFont typeface="Wingdings" panose="05000000000000000000" pitchFamily="2" charset="2"/>
              <a:buChar char="r"/>
              <a:tabLst>
                <a:tab pos="1257300" algn="l"/>
                <a:tab pos="2628900" algn="l"/>
                <a:tab pos="3886200" algn="l"/>
                <a:tab pos="5086350" algn="l"/>
                <a:tab pos="6229350" algn="l"/>
              </a:tabLst>
            </a:pPr>
            <a:endParaRPr lang="en-US" sz="1200" dirty="0"/>
          </a:p>
          <a:p>
            <a:r>
              <a:rPr lang="en-US" dirty="0"/>
              <a:t> </a:t>
            </a:r>
            <a:endParaRPr lang="en-US" dirty="0" smtClean="0"/>
          </a:p>
          <a:p>
            <a:endParaRPr lang="en-US" dirty="0"/>
          </a:p>
          <a:p>
            <a:r>
              <a:rPr lang="en-US" sz="1000" dirty="0"/>
              <a:t>© DAISY Foundation 2016</a:t>
            </a:r>
            <a:endParaRPr lang="en-US" dirty="0"/>
          </a:p>
        </p:txBody>
      </p:sp>
      <p:sp>
        <p:nvSpPr>
          <p:cNvPr id="12" name="Text Box 2"/>
          <p:cNvSpPr txBox="1">
            <a:spLocks noChangeArrowheads="1"/>
          </p:cNvSpPr>
          <p:nvPr/>
        </p:nvSpPr>
        <p:spPr bwMode="auto">
          <a:xfrm>
            <a:off x="3542202" y="9029451"/>
            <a:ext cx="3909060" cy="646331"/>
          </a:xfrm>
          <a:prstGeom prst="rect">
            <a:avLst/>
          </a:prstGeom>
          <a:noFill/>
          <a:ln w="9525">
            <a:solidFill>
              <a:srgbClr val="008000"/>
            </a:solidFill>
            <a:miter lim="800000"/>
            <a:headEnd/>
            <a:tailEnd/>
          </a:ln>
        </p:spPr>
        <p:txBody>
          <a:bodyPr rot="0" vert="horz" wrap="square" lIns="91440" tIns="45720" rIns="91440" bIns="45720" anchor="t" anchorCtr="0">
            <a:spAutoFit/>
          </a:bodyPr>
          <a:lstStyle/>
          <a:p>
            <a:pPr marL="0" marR="0">
              <a:spcBef>
                <a:spcPts val="0"/>
              </a:spcBef>
              <a:spcAft>
                <a:spcPts val="0"/>
              </a:spcAft>
            </a:pPr>
            <a:r>
              <a:rPr lang="en-US" sz="1200" b="1" kern="1200" dirty="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Please submit your nomination form to:</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DAISY Committee- Cooperstown Medical Center</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kern="1200" dirty="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5016" y="8851402"/>
            <a:ext cx="1320136" cy="781520"/>
          </a:xfrm>
          <a:prstGeom prst="rect">
            <a:avLst/>
          </a:prstGeom>
        </p:spPr>
      </p:pic>
    </p:spTree>
    <p:extLst>
      <p:ext uri="{BB962C8B-B14F-4D97-AF65-F5344CB8AC3E}">
        <p14:creationId xmlns:p14="http://schemas.microsoft.com/office/powerpoint/2010/main" val="1885917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rot="5400000">
            <a:off x="-1143003" y="1143001"/>
            <a:ext cx="10058403" cy="7772401"/>
          </a:xfrm>
          <a:prstGeom prst="rect">
            <a:avLst/>
          </a:prstGeom>
        </p:spPr>
      </p:pic>
      <p:sp>
        <p:nvSpPr>
          <p:cNvPr id="5" name="TextBox 4"/>
          <p:cNvSpPr txBox="1"/>
          <p:nvPr/>
        </p:nvSpPr>
        <p:spPr>
          <a:xfrm>
            <a:off x="223835" y="348615"/>
            <a:ext cx="7324725" cy="9417963"/>
          </a:xfrm>
          <a:prstGeom prst="rect">
            <a:avLst/>
          </a:prstGeom>
          <a:noFill/>
        </p:spPr>
        <p:txBody>
          <a:bodyPr wrap="square" rtlCol="0">
            <a:spAutoFit/>
          </a:bodyPr>
          <a:lstStyle/>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r>
              <a:rPr lang="en-US" dirty="0"/>
              <a:t>______________________________________________________________ </a:t>
            </a:r>
          </a:p>
          <a:p>
            <a:endParaRPr lang="en-US" sz="1200" dirty="0"/>
          </a:p>
          <a:p>
            <a:r>
              <a:rPr lang="en-US" sz="1200" dirty="0"/>
              <a:t> </a:t>
            </a:r>
          </a:p>
          <a:p>
            <a:r>
              <a:rPr lang="en-US" sz="1200" dirty="0"/>
              <a:t> </a:t>
            </a:r>
          </a:p>
          <a:p>
            <a:r>
              <a:rPr lang="en-US" sz="1200" dirty="0"/>
              <a:t>If you have any questions, please contact: </a:t>
            </a:r>
            <a:r>
              <a:rPr lang="en-US" sz="1200" dirty="0" smtClean="0"/>
              <a:t>Denise Beaver-Eslinger, RN </a:t>
            </a:r>
            <a:r>
              <a:rPr lang="en-US" sz="1200" dirty="0"/>
              <a:t>at </a:t>
            </a:r>
            <a:r>
              <a:rPr lang="en-US" sz="1200" dirty="0" smtClean="0"/>
              <a:t>701-797-2221</a:t>
            </a:r>
            <a:endParaRPr lang="en-US" sz="1200" dirty="0"/>
          </a:p>
          <a:p>
            <a:endParaRPr lang="en-US" dirty="0"/>
          </a:p>
        </p:txBody>
      </p:sp>
    </p:spTree>
    <p:extLst>
      <p:ext uri="{BB962C8B-B14F-4D97-AF65-F5344CB8AC3E}">
        <p14:creationId xmlns:p14="http://schemas.microsoft.com/office/powerpoint/2010/main" val="30326557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TotalTime>
  <Words>26</Words>
  <Application>Microsoft Office PowerPoint</Application>
  <PresentationFormat>Custom</PresentationFormat>
  <Paragraphs>73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Sandro Silvestri</dc:creator>
  <cp:lastModifiedBy>Shannon Harstad</cp:lastModifiedBy>
  <cp:revision>11</cp:revision>
  <dcterms:created xsi:type="dcterms:W3CDTF">2016-09-25T22:10:28Z</dcterms:created>
  <dcterms:modified xsi:type="dcterms:W3CDTF">2019-08-30T16:17:02Z</dcterms:modified>
</cp:coreProperties>
</file>